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Default Extension="emf" ContentType="image/x-emf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61" r:id="rId2"/>
    <p:sldId id="262" r:id="rId3"/>
    <p:sldId id="264" r:id="rId4"/>
    <p:sldId id="263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8261" autoAdjust="0"/>
  </p:normalViewPr>
  <p:slideViewPr>
    <p:cSldViewPr snapToGrid="0" snapToObjects="1">
      <p:cViewPr>
        <p:scale>
          <a:sx n="94" d="100"/>
          <a:sy n="94" d="100"/>
        </p:scale>
        <p:origin x="-760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300F-5F5C-DA41-B7A0-C0C674347101}" type="datetimeFigureOut">
              <a:rPr lang="en-US" smtClean="0"/>
              <a:pPr/>
              <a:t>5/20/16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D20CD-0DBB-F24B-B4B2-C9F3113054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89846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300F-5F5C-DA41-B7A0-C0C674347101}" type="datetimeFigureOut">
              <a:rPr lang="en-US" smtClean="0"/>
              <a:pPr/>
              <a:t>5/20/16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D20CD-0DBB-F24B-B4B2-C9F3113054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38536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300F-5F5C-DA41-B7A0-C0C674347101}" type="datetimeFigureOut">
              <a:rPr lang="en-US" smtClean="0"/>
              <a:pPr/>
              <a:t>5/20/16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D20CD-0DBB-F24B-B4B2-C9F3113054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18876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300F-5F5C-DA41-B7A0-C0C674347101}" type="datetimeFigureOut">
              <a:rPr lang="en-US" smtClean="0"/>
              <a:pPr/>
              <a:t>5/20/16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D20CD-0DBB-F24B-B4B2-C9F3113054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46021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300F-5F5C-DA41-B7A0-C0C674347101}" type="datetimeFigureOut">
              <a:rPr lang="en-US" smtClean="0"/>
              <a:pPr/>
              <a:t>5/20/16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D20CD-0DBB-F24B-B4B2-C9F3113054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42319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300F-5F5C-DA41-B7A0-C0C674347101}" type="datetimeFigureOut">
              <a:rPr lang="en-US" smtClean="0"/>
              <a:pPr/>
              <a:t>5/20/16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D20CD-0DBB-F24B-B4B2-C9F3113054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8949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300F-5F5C-DA41-B7A0-C0C674347101}" type="datetimeFigureOut">
              <a:rPr lang="en-US" smtClean="0"/>
              <a:pPr/>
              <a:t>5/20/16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D20CD-0DBB-F24B-B4B2-C9F3113054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5184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300F-5F5C-DA41-B7A0-C0C674347101}" type="datetimeFigureOut">
              <a:rPr lang="en-US" smtClean="0"/>
              <a:pPr/>
              <a:t>5/20/16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D20CD-0DBB-F24B-B4B2-C9F3113054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24330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300F-5F5C-DA41-B7A0-C0C674347101}" type="datetimeFigureOut">
              <a:rPr lang="en-US" smtClean="0"/>
              <a:pPr/>
              <a:t>5/20/16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D20CD-0DBB-F24B-B4B2-C9F3113054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07365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300F-5F5C-DA41-B7A0-C0C674347101}" type="datetimeFigureOut">
              <a:rPr lang="en-US" smtClean="0"/>
              <a:pPr/>
              <a:t>5/20/16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D20CD-0DBB-F24B-B4B2-C9F3113054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64849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300F-5F5C-DA41-B7A0-C0C674347101}" type="datetimeFigureOut">
              <a:rPr lang="en-US" smtClean="0"/>
              <a:pPr/>
              <a:t>5/20/16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D20CD-0DBB-F24B-B4B2-C9F3113054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8623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3">
            <a:alphaModFix amt="31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5300F-5F5C-DA41-B7A0-C0C674347101}" type="datetimeFigureOut">
              <a:rPr lang="en-US" smtClean="0"/>
              <a:pPr/>
              <a:t>5/20/16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D20CD-0DBB-F24B-B4B2-C9F3113054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48592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5959" t="31252" r="20059" b="21075"/>
          <a:stretch/>
        </p:blipFill>
        <p:spPr>
          <a:xfrm>
            <a:off x="3323875" y="5786764"/>
            <a:ext cx="2648272" cy="107630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17848" y="607949"/>
            <a:ext cx="7580028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50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damGorry-Lights"/>
              </a:rPr>
              <a:t>Testing</a:t>
            </a:r>
            <a:endParaRPr lang="en-US" sz="150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damGorry-Light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40258" y="0"/>
            <a:ext cx="6657858" cy="54784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sz="350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zonia"/>
              </a:rPr>
              <a:t>tips</a:t>
            </a:r>
            <a:endParaRPr lang="en-US" sz="350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rizon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49062" y="4863434"/>
            <a:ext cx="60458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  <a:latin typeface="Aubrey"/>
              </a:rPr>
              <a:t>TO ACE ANY TEST</a:t>
            </a:r>
            <a:endParaRPr lang="en-US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effectLst/>
              <a:latin typeface="Aubrey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Math Problems</a:t>
            </a:r>
            <a:endParaRPr lang="en-US" sz="66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7225"/>
            <a:ext cx="8229600" cy="3788938"/>
          </a:xfrm>
        </p:spPr>
        <p:txBody>
          <a:bodyPr/>
          <a:lstStyle/>
          <a:p>
            <a:r>
              <a:rPr lang="en-US" dirty="0" smtClean="0"/>
              <a:t>Show your work with each step </a:t>
            </a:r>
          </a:p>
          <a:p>
            <a:pPr lvl="1"/>
            <a:r>
              <a:rPr lang="en-US" dirty="0" smtClean="0"/>
              <a:t>You may get partial credit</a:t>
            </a:r>
          </a:p>
          <a:p>
            <a:pPr lvl="1"/>
            <a:r>
              <a:rPr lang="en-US" dirty="0" smtClean="0"/>
              <a:t>When you check your work, you’ll be able to tell where you went wrong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5959" t="31252" r="20059" b="21075"/>
          <a:stretch/>
        </p:blipFill>
        <p:spPr>
          <a:xfrm>
            <a:off x="3323875" y="5786764"/>
            <a:ext cx="2648272" cy="107630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Answer Sheet</a:t>
            </a:r>
            <a:endParaRPr lang="en-US" sz="66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7026"/>
            <a:ext cx="8229600" cy="4059137"/>
          </a:xfrm>
        </p:spPr>
        <p:txBody>
          <a:bodyPr/>
          <a:lstStyle/>
          <a:p>
            <a:r>
              <a:rPr lang="en-US" dirty="0" smtClean="0"/>
              <a:t>If the test requires you to answer on a separate sheet, make sure you’re carefully bubbling your answer on the correct line</a:t>
            </a:r>
          </a:p>
          <a:p>
            <a:r>
              <a:rPr lang="en-US" dirty="0" smtClean="0"/>
              <a:t>Completely mark each oval</a:t>
            </a:r>
          </a:p>
          <a:p>
            <a:r>
              <a:rPr lang="en-US" dirty="0" smtClean="0"/>
              <a:t>Check to make sure each question is answered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5959" t="31252" r="20059" b="21075"/>
          <a:stretch/>
        </p:blipFill>
        <p:spPr>
          <a:xfrm>
            <a:off x="3323875" y="5786764"/>
            <a:ext cx="2648272" cy="107630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Not Yet!</a:t>
            </a:r>
            <a:endParaRPr lang="en-US" sz="66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1795"/>
            <a:ext cx="8229600" cy="3694368"/>
          </a:xfrm>
        </p:spPr>
        <p:txBody>
          <a:bodyPr/>
          <a:lstStyle/>
          <a:p>
            <a:r>
              <a:rPr lang="en-US" dirty="0" smtClean="0"/>
              <a:t>When you answer the last question, check back through every question</a:t>
            </a:r>
          </a:p>
          <a:p>
            <a:r>
              <a:rPr lang="en-US" dirty="0" smtClean="0"/>
              <a:t>If time only allows to recheck some answers, select the most difficult ones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5959" t="31252" r="20059" b="21075"/>
          <a:stretch/>
        </p:blipFill>
        <p:spPr>
          <a:xfrm>
            <a:off x="3323875" y="5786764"/>
            <a:ext cx="2648272" cy="107630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Celebrate</a:t>
            </a:r>
            <a:endParaRPr lang="en-US" sz="66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1795"/>
            <a:ext cx="8229600" cy="3694368"/>
          </a:xfrm>
        </p:spPr>
        <p:txBody>
          <a:bodyPr/>
          <a:lstStyle/>
          <a:p>
            <a:r>
              <a:rPr lang="en-US" dirty="0" smtClean="0"/>
              <a:t>Once you’re done, don’t spend the rest of the day thinking about it</a:t>
            </a:r>
          </a:p>
          <a:p>
            <a:r>
              <a:rPr lang="en-US" dirty="0" smtClean="0"/>
              <a:t>You did your best and the results will take care of themselves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5959" t="31252" r="20059" b="21075"/>
          <a:stretch/>
        </p:blipFill>
        <p:spPr>
          <a:xfrm>
            <a:off x="3323875" y="5786764"/>
            <a:ext cx="2648272" cy="107630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The Night Before</a:t>
            </a:r>
            <a:endParaRPr lang="en-US" sz="66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39875"/>
            <a:ext cx="8229600" cy="3586288"/>
          </a:xfrm>
        </p:spPr>
        <p:txBody>
          <a:bodyPr/>
          <a:lstStyle/>
          <a:p>
            <a:r>
              <a:rPr lang="en-US" dirty="0" smtClean="0"/>
              <a:t>Don’t stay up all night cramming</a:t>
            </a:r>
          </a:p>
          <a:p>
            <a:r>
              <a:rPr lang="en-US" dirty="0" smtClean="0"/>
              <a:t>Spend a few minutes reviewing</a:t>
            </a:r>
          </a:p>
          <a:p>
            <a:r>
              <a:rPr lang="en-US" dirty="0" smtClean="0"/>
              <a:t>Get lots of rest so your brain can function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5959" t="31252" r="20059" b="21075"/>
          <a:stretch/>
        </p:blipFill>
        <p:spPr>
          <a:xfrm>
            <a:off x="3323875" y="5786764"/>
            <a:ext cx="2648272" cy="107630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The Morning</a:t>
            </a:r>
            <a:endParaRPr lang="en-US" sz="66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64376"/>
            <a:ext cx="8229600" cy="4099667"/>
          </a:xfrm>
        </p:spPr>
        <p:txBody>
          <a:bodyPr/>
          <a:lstStyle/>
          <a:p>
            <a:r>
              <a:rPr lang="en-US" dirty="0" smtClean="0"/>
              <a:t>Eat a normal breakfast</a:t>
            </a:r>
          </a:p>
          <a:p>
            <a:r>
              <a:rPr lang="en-US" dirty="0" smtClean="0"/>
              <a:t>Check to make sure you have everything you need</a:t>
            </a:r>
          </a:p>
          <a:p>
            <a:r>
              <a:rPr lang="en-US" dirty="0" smtClean="0"/>
              <a:t>Do a ten minute review</a:t>
            </a:r>
          </a:p>
          <a:p>
            <a:r>
              <a:rPr lang="en-US" dirty="0" smtClean="0"/>
              <a:t>Plan ahead – give yourself extra time to get to the correct location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5959" t="31252" r="20059" b="21075"/>
          <a:stretch/>
        </p:blipFill>
        <p:spPr>
          <a:xfrm>
            <a:off x="3323875" y="5786764"/>
            <a:ext cx="2648272" cy="107630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Mindset</a:t>
            </a:r>
            <a:endParaRPr lang="en-US" sz="66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en-US" dirty="0" smtClean="0"/>
              <a:t>The way you approach the test impacts how well you do</a:t>
            </a:r>
          </a:p>
          <a:p>
            <a:r>
              <a:rPr lang="en-US" dirty="0" smtClean="0"/>
              <a:t>Understand that there will be some questions that may be more difficult than others</a:t>
            </a:r>
          </a:p>
          <a:p>
            <a:r>
              <a:rPr lang="en-US" dirty="0" smtClean="0"/>
              <a:t>Positive thinking gives you the chance to do your best</a:t>
            </a:r>
          </a:p>
          <a:p>
            <a:r>
              <a:rPr lang="en-US" dirty="0" smtClean="0"/>
              <a:t>View the test as a your opportunity to show everything you know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5959" t="31252" r="20059" b="21075"/>
          <a:stretch/>
        </p:blipFill>
        <p:spPr>
          <a:xfrm>
            <a:off x="3323875" y="5786764"/>
            <a:ext cx="2648272" cy="107630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Test Time</a:t>
            </a:r>
            <a:endParaRPr lang="en-US" sz="66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96695"/>
            <a:ext cx="8229600" cy="3829468"/>
          </a:xfrm>
        </p:spPr>
        <p:txBody>
          <a:bodyPr/>
          <a:lstStyle/>
          <a:p>
            <a:r>
              <a:rPr lang="en-US" dirty="0" smtClean="0"/>
              <a:t>Scan the test to get an idea of the types of questions</a:t>
            </a:r>
          </a:p>
          <a:p>
            <a:r>
              <a:rPr lang="en-US" dirty="0" smtClean="0"/>
              <a:t>Use your time wisely</a:t>
            </a:r>
          </a:p>
          <a:p>
            <a:pPr lvl="1"/>
            <a:r>
              <a:rPr lang="en-US" dirty="0" smtClean="0"/>
              <a:t>How many questions are there?</a:t>
            </a:r>
          </a:p>
          <a:p>
            <a:pPr lvl="1"/>
            <a:r>
              <a:rPr lang="en-US" dirty="0" smtClean="0"/>
              <a:t>How much time can you spend on each?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5959" t="31252" r="20059" b="21075"/>
          <a:stretch/>
        </p:blipFill>
        <p:spPr>
          <a:xfrm>
            <a:off x="3323875" y="5786764"/>
            <a:ext cx="2648272" cy="107630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Directions</a:t>
            </a:r>
            <a:endParaRPr lang="en-US" sz="66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40006"/>
            <a:ext cx="8229600" cy="4086157"/>
          </a:xfrm>
        </p:spPr>
        <p:txBody>
          <a:bodyPr/>
          <a:lstStyle/>
          <a:p>
            <a:r>
              <a:rPr lang="en-US" dirty="0" smtClean="0"/>
              <a:t>Carefully read the directions</a:t>
            </a:r>
          </a:p>
          <a:p>
            <a:pPr lvl="1"/>
            <a:r>
              <a:rPr lang="en-US" dirty="0" smtClean="0"/>
              <a:t>More than once!</a:t>
            </a:r>
          </a:p>
          <a:p>
            <a:r>
              <a:rPr lang="en-US" dirty="0" smtClean="0"/>
              <a:t>If you’re not answering the question in the right way, you can’t produce the correct answer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5959" t="31252" r="20059" b="21075"/>
          <a:stretch/>
        </p:blipFill>
        <p:spPr>
          <a:xfrm>
            <a:off x="3323875" y="5786764"/>
            <a:ext cx="2648272" cy="107630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Multiple Choice </a:t>
            </a:r>
            <a:endParaRPr lang="en-US" sz="66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3516"/>
            <a:ext cx="8229600" cy="4072647"/>
          </a:xfrm>
        </p:spPr>
        <p:txBody>
          <a:bodyPr/>
          <a:lstStyle/>
          <a:p>
            <a:r>
              <a:rPr lang="en-US" dirty="0" smtClean="0"/>
              <a:t>Always read </a:t>
            </a:r>
            <a:r>
              <a:rPr lang="en-US" b="1" dirty="0" smtClean="0"/>
              <a:t>every </a:t>
            </a:r>
            <a:r>
              <a:rPr lang="en-US" dirty="0" smtClean="0"/>
              <a:t>answer choice</a:t>
            </a:r>
          </a:p>
          <a:p>
            <a:r>
              <a:rPr lang="en-US" dirty="0" smtClean="0"/>
              <a:t>If you’re unsure of an answer:</a:t>
            </a:r>
          </a:p>
          <a:p>
            <a:pPr lvl="1"/>
            <a:r>
              <a:rPr lang="en-US" dirty="0" smtClean="0"/>
              <a:t>Eliminate any answer choices that couldn’t be correct</a:t>
            </a:r>
          </a:p>
          <a:p>
            <a:pPr lvl="1"/>
            <a:r>
              <a:rPr lang="en-US" dirty="0" smtClean="0"/>
              <a:t>Use context clues to make educated guesses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5959" t="31252" r="20059" b="21075"/>
          <a:stretch/>
        </p:blipFill>
        <p:spPr>
          <a:xfrm>
            <a:off x="3323875" y="5786764"/>
            <a:ext cx="2648272" cy="107630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Reading Passages</a:t>
            </a:r>
            <a:endParaRPr lang="en-US" sz="66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en-US" dirty="0" smtClean="0"/>
              <a:t>Read the questions first so you can focus on important details</a:t>
            </a:r>
          </a:p>
          <a:p>
            <a:r>
              <a:rPr lang="en-US" dirty="0" smtClean="0"/>
              <a:t>Use the text features – graphs, section headings, illustrations</a:t>
            </a:r>
          </a:p>
          <a:p>
            <a:r>
              <a:rPr lang="en-US" dirty="0" smtClean="0"/>
              <a:t>Underline, circle, and make notes throughout the passage</a:t>
            </a:r>
          </a:p>
          <a:p>
            <a:r>
              <a:rPr lang="en-US" dirty="0" smtClean="0"/>
              <a:t>Always refer back to the passage when you’re unsure of a detail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5959" t="31252" r="20059" b="21075"/>
          <a:stretch/>
        </p:blipFill>
        <p:spPr>
          <a:xfrm>
            <a:off x="3323875" y="5786764"/>
            <a:ext cx="2648272" cy="107630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Short Answers + Essays</a:t>
            </a:r>
            <a:endParaRPr lang="en-US" sz="66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en-US" dirty="0" smtClean="0"/>
              <a:t>Read the question or prompt carefully</a:t>
            </a:r>
          </a:p>
          <a:p>
            <a:r>
              <a:rPr lang="en-US" dirty="0" smtClean="0"/>
              <a:t>Answer each part of the question – often these questions require multiple perspectives</a:t>
            </a:r>
          </a:p>
          <a:p>
            <a:r>
              <a:rPr lang="en-US" dirty="0" smtClean="0"/>
              <a:t>Pre-write by organizing your thoughts with an outline, bulleted list, or creating a web</a:t>
            </a:r>
          </a:p>
          <a:p>
            <a:r>
              <a:rPr lang="en-US" dirty="0" smtClean="0"/>
              <a:t>Write carefully, referring back to your pre-write often</a:t>
            </a:r>
          </a:p>
          <a:p>
            <a:r>
              <a:rPr lang="en-US" dirty="0" smtClean="0"/>
              <a:t>Proofread, edit, and check your writing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5959" t="31252" r="20059" b="21075"/>
          <a:stretch/>
        </p:blipFill>
        <p:spPr>
          <a:xfrm>
            <a:off x="3323875" y="5786764"/>
            <a:ext cx="2648272" cy="107630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425</Words>
  <Application>Microsoft Macintosh PowerPoint</Application>
  <PresentationFormat>On-screen Show (4:3)</PresentationFormat>
  <Paragraphs>57</Paragraphs>
  <Slides>13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The Night Before</vt:lpstr>
      <vt:lpstr>The Morning</vt:lpstr>
      <vt:lpstr>Mindset</vt:lpstr>
      <vt:lpstr>Test Time</vt:lpstr>
      <vt:lpstr>Directions</vt:lpstr>
      <vt:lpstr>Multiple Choice </vt:lpstr>
      <vt:lpstr>Reading Passages</vt:lpstr>
      <vt:lpstr>Short Answers + Essays</vt:lpstr>
      <vt:lpstr>Math Problems</vt:lpstr>
      <vt:lpstr>Answer Sheet</vt:lpstr>
      <vt:lpstr>Not Yet!</vt:lpstr>
      <vt:lpstr>Celebrate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Miller</dc:creator>
  <cp:lastModifiedBy>David</cp:lastModifiedBy>
  <cp:revision>2</cp:revision>
  <dcterms:created xsi:type="dcterms:W3CDTF">2016-05-20T09:59:55Z</dcterms:created>
  <dcterms:modified xsi:type="dcterms:W3CDTF">2016-05-20T12:37:21Z</dcterms:modified>
</cp:coreProperties>
</file>